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ob Watson" initials="RW" lastIdx="11" clrIdx="0">
    <p:extLst>
      <p:ext uri="{19B8F6BF-5375-455C-9EA6-DF929625EA0E}">
        <p15:presenceInfo xmlns:p15="http://schemas.microsoft.com/office/powerpoint/2012/main" userId="S::rwa@bykerprimary.co.uk::a86f04f4-e5df-4f40-b0ed-b1f78868bb2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C0274-484E-43A9-9784-D15173E70E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C510BE-29FE-4762-8C72-5DDCF88183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3B47F1-F54F-400A-A701-4E00916BE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A853A1-92F7-4842-8CA9-5A9CD2E31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CB4D3B-75AE-4D0C-99F4-17E4AA01F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90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9C68F-DFC1-4546-9313-5A8D5F95B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9B6A9-1C29-41B3-9FD9-CF60642BEE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DC49D5-68B2-4C5E-B246-B6035F35E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0171ED-5A71-4140-BDC0-A5F97C9BB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1CC868-76EF-4C67-9874-4A60C08C9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372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6D9B8-370F-42D5-AB7C-98262F08E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75957F-9D2E-431D-BA96-8BFB9F51D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8E2841-D4AF-4A6B-BCE9-43F1C0A3C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0C6D29-4938-49E6-8E1D-5D658A924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1B7763-6BB7-4C0A-918D-C5D6E3F1D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217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823D0-D3FD-4EF9-9004-6D267A49C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0027CD-4520-4F47-91E8-F048167F97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D5F493-3C6E-4235-9E15-A03E763FAD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426369-AFFF-45B7-A8D9-0F5C57E85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532506-3A97-464E-92FD-9FBD810EA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2E9C41-3022-49F4-93ED-5F7E2E5D6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691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C8738-9E45-4458-8988-77C2DC41A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AD67FB-288B-4276-AF55-876125AC46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AD82A3-FAAC-42B2-A243-2438BEDB37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FA9FCA-5513-4A1C-A963-186C6D7A2E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4506CAA-214E-444A-B65B-2A96C4A1A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3766AC-1CFF-4041-A0DF-3D4B3D65D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6F3FB1-C28A-4196-82D1-77C7614FA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378F3C-E2DC-4833-867A-B3801406D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747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63B2-F468-4570-9685-4EAD22361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BC40E0-581C-4EB5-9FD4-DC6A2C9D1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818CC8-936D-4810-AA71-AD6657DBD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136CB8-6EF0-4F43-AAE7-1569BEE50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694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BA223B-B2C8-4234-BD02-C5D9023BB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61521F-F16A-4816-9E1F-084115C01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8DE40A-9E3C-4FC8-B8E2-A6E9A1C98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014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B4D0C-BC72-4498-B655-E3C8C4B9D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C0EB04-D3D2-41E6-9B92-58C3D38F7F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364298-D554-4C8E-B373-0454A80A1E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E32208-E10B-4283-8F0E-E40EBDC10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3B48DD-70D8-412C-A79B-AB0569F26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377D81-A2F3-4F89-BF0A-5091762C4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60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9EE77-EAC9-4041-A377-3F4CE79A8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47377C-C2EC-40D9-A5AB-164F404D7E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F85BA1-FDB4-464D-A80F-DEFE0164D3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976FAD-6F6B-4DD3-A690-8604D1A4D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5922E9-60C0-499E-AC13-613603BEF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E0335F-35E8-4A0D-BE58-7CAF1F8BB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174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AE7EC5-494B-4CE8-9155-DB62BE4F3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AF05F4-CB93-4757-9C00-B25A688785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EE9387-C6D0-485F-95AE-B402C4540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94270-9739-4215-9C8B-BCBF6BD50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E93CA-2FB3-4801-B31A-091041014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951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D7643C-E687-4CFD-AEBB-253678DFA2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9E8103-3AEE-449D-A710-F5390C842B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BA2A3-390F-4C24-BA76-0DFEBE5DE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F24AFD-6581-4F04-B974-B762D3EE1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B0E9D-583A-4FA6-8DFF-2ED405EAD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895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304F40-4EA8-4CEB-84B2-D362D8C4B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43C00A-9905-4186-874E-CA56D3C71C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16CB8F-DB09-481C-8F93-D3B091AF82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415FD4-08EA-4206-A930-4F8F15FB80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15442B-E700-4791-99EF-2EF51AE054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181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eric.org.uk/a-wee-and-poo-adventure-story/" TargetMode="External"/><Relationship Id="rId2" Type="http://schemas.openxmlformats.org/officeDocument/2006/relationships/video" Target="https://www.youtube.com/embed/S9VjeIWLnEg?feature=oembed" TargetMode="External"/><Relationship Id="rId1" Type="http://schemas.openxmlformats.org/officeDocument/2006/relationships/video" Target="https://www.youtube.com/embed/mi-fTVZ4Kns?feature=oembed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6.jpeg"/><Relationship Id="rId4" Type="http://schemas.openxmlformats.org/officeDocument/2006/relationships/image" Target="../media/image1.jpe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95E5B0-B8C0-42FB-9875-1FC07A1177D3}"/>
              </a:ext>
            </a:extLst>
          </p:cNvPr>
          <p:cNvSpPr txBox="1"/>
          <p:nvPr/>
        </p:nvSpPr>
        <p:spPr>
          <a:xfrm>
            <a:off x="0" y="6260841"/>
            <a:ext cx="12192000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Byker Primary School: Resilient, Respectful, Curious, Communicators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5B9614-4EB8-4219-BCAD-00DE7B59EB15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0" t="22269" r="23222" b="21061"/>
          <a:stretch/>
        </p:blipFill>
        <p:spPr bwMode="auto">
          <a:xfrm>
            <a:off x="149951" y="89799"/>
            <a:ext cx="1238250" cy="13068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D3BAB34B-5CED-4F05-9A3F-09E5A2DDE72B}"/>
              </a:ext>
            </a:extLst>
          </p:cNvPr>
          <p:cNvSpPr txBox="1">
            <a:spLocks/>
          </p:cNvSpPr>
          <p:nvPr/>
        </p:nvSpPr>
        <p:spPr>
          <a:xfrm>
            <a:off x="4452662" y="123532"/>
            <a:ext cx="10001600" cy="13972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4000" dirty="0"/>
              <a:t>Toilet Training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D886FFD-3CD2-4BD3-9FAD-405C687639EB}"/>
              </a:ext>
            </a:extLst>
          </p:cNvPr>
          <p:cNvSpPr txBox="1"/>
          <p:nvPr/>
        </p:nvSpPr>
        <p:spPr>
          <a:xfrm>
            <a:off x="2018107" y="721378"/>
            <a:ext cx="936949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600" dirty="0">
                <a:solidFill>
                  <a:srgbClr val="212B32"/>
                </a:solidFill>
                <a:latin typeface="SassoonPrimaryInfant" pitchFamily="2" charset="0"/>
              </a:rPr>
              <a:t>During summer holidays support your child to be toilet trained ready for Nursery and Reception.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62C5C31-676F-44CC-9355-0FA1E1647963}"/>
              </a:ext>
            </a:extLst>
          </p:cNvPr>
          <p:cNvSpPr txBox="1"/>
          <p:nvPr/>
        </p:nvSpPr>
        <p:spPr>
          <a:xfrm>
            <a:off x="7369260" y="1049633"/>
            <a:ext cx="457999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Children usually toilet train between 18 months – 3 years old. 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820A49D-C548-4D19-A6C6-51D662B4B0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167907">
            <a:off x="468224" y="1412826"/>
            <a:ext cx="2622716" cy="3762407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B65AE3C5-6F85-427A-B988-0B3B03839059}"/>
              </a:ext>
            </a:extLst>
          </p:cNvPr>
          <p:cNvSpPr txBox="1"/>
          <p:nvPr/>
        </p:nvSpPr>
        <p:spPr>
          <a:xfrm>
            <a:off x="149951" y="5337257"/>
            <a:ext cx="40490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Talk to us about how recent your child has become toilet trained. So we can support them in school. </a:t>
            </a:r>
          </a:p>
          <a:p>
            <a:pPr algn="l"/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Provide school with a change of clothes to keep in their draw.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7DA6FE3-BEA0-4233-B23E-076BB7AF6F6F}"/>
              </a:ext>
            </a:extLst>
          </p:cNvPr>
          <p:cNvSpPr txBox="1"/>
          <p:nvPr/>
        </p:nvSpPr>
        <p:spPr>
          <a:xfrm>
            <a:off x="3757221" y="1783525"/>
            <a:ext cx="341534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Choose clothes that are easy for them to access the toilet in </a:t>
            </a:r>
            <a:r>
              <a:rPr lang="en-GB" sz="1200" b="0" i="0" dirty="0" err="1">
                <a:solidFill>
                  <a:srgbClr val="212B32"/>
                </a:solidFill>
                <a:effectLst/>
                <a:latin typeface="SassoonPrimaryInfant" pitchFamily="2" charset="0"/>
              </a:rPr>
              <a:t>e.g</a:t>
            </a:r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 joggers, poppers, zips.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9CA7031-5F2B-4431-A7AB-1CE5913177E3}"/>
              </a:ext>
            </a:extLst>
          </p:cNvPr>
          <p:cNvSpPr txBox="1"/>
          <p:nvPr/>
        </p:nvSpPr>
        <p:spPr>
          <a:xfrm>
            <a:off x="7329771" y="5442544"/>
            <a:ext cx="471227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Be consistent, build going to the toilet or potty into your routine, sitting them on the toilet.</a:t>
            </a:r>
          </a:p>
          <a:p>
            <a:pPr algn="ctr"/>
            <a:r>
              <a:rPr lang="en-GB" sz="1200" dirty="0">
                <a:solidFill>
                  <a:srgbClr val="212B32"/>
                </a:solidFill>
                <a:latin typeface="SassoonPrimaryInfant" pitchFamily="2" charset="0"/>
              </a:rPr>
              <a:t>Drinking 6-8 cups of water and going to the toilet 20-30 minutes after meal times. </a:t>
            </a:r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89286AA-1267-4299-8E36-321E35E61195}"/>
              </a:ext>
            </a:extLst>
          </p:cNvPr>
          <p:cNvSpPr txBox="1"/>
          <p:nvPr/>
        </p:nvSpPr>
        <p:spPr>
          <a:xfrm>
            <a:off x="7419198" y="2447557"/>
            <a:ext cx="426747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Some children have anxiety around pooing in the toilet. Ready stories and access resources out there. </a:t>
            </a:r>
            <a:r>
              <a:rPr lang="en-GB" sz="1200" dirty="0">
                <a:hlinkClick r:id="rId7"/>
              </a:rPr>
              <a:t>A Wee and Poo Adventure Story - ERIC</a:t>
            </a:r>
            <a:endParaRPr lang="en-GB" sz="1200" b="0" i="0" dirty="0">
              <a:solidFill>
                <a:srgbClr val="212B32"/>
              </a:solidFill>
              <a:effectLst/>
              <a:latin typeface="SassoonPrimaryInfant" pitchFamily="2" charset="0"/>
            </a:endParaRPr>
          </a:p>
        </p:txBody>
      </p:sp>
      <p:pic>
        <p:nvPicPr>
          <p:cNvPr id="37" name="Online Media 36" title="Keeping bowels healthy and getting poo in the loo">
            <a:hlinkClick r:id="" action="ppaction://media"/>
            <a:extLst>
              <a:ext uri="{FF2B5EF4-FFF2-40B4-BE49-F238E27FC236}">
                <a16:creationId xmlns:a16="http://schemas.microsoft.com/office/drawing/2014/main" id="{978755CB-41DB-49C4-8622-BD019B361CD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8"/>
          <a:stretch>
            <a:fillRect/>
          </a:stretch>
        </p:blipFill>
        <p:spPr>
          <a:xfrm>
            <a:off x="7718271" y="3157713"/>
            <a:ext cx="3669333" cy="207317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8F426930-1D89-4F96-A27C-516C0F9C5DB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57221" y="2395263"/>
            <a:ext cx="3415348" cy="2545601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04406427-659F-4B0C-9F81-684985069C2B}"/>
              </a:ext>
            </a:extLst>
          </p:cNvPr>
          <p:cNvSpPr txBox="1"/>
          <p:nvPr/>
        </p:nvSpPr>
        <p:spPr>
          <a:xfrm>
            <a:off x="4126113" y="5085912"/>
            <a:ext cx="356113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4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Keep routines and show visuals. </a:t>
            </a:r>
          </a:p>
        </p:txBody>
      </p:sp>
      <p:pic>
        <p:nvPicPr>
          <p:cNvPr id="43" name="Online Media 42" title="How to wash your hands NHS song | NHS">
            <a:hlinkClick r:id="" action="ppaction://media"/>
            <a:extLst>
              <a:ext uri="{FF2B5EF4-FFF2-40B4-BE49-F238E27FC236}">
                <a16:creationId xmlns:a16="http://schemas.microsoft.com/office/drawing/2014/main" id="{A0D76A5A-7B13-46C4-AC3D-8A924CD80C3D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10"/>
          <a:stretch>
            <a:fillRect/>
          </a:stretch>
        </p:blipFill>
        <p:spPr>
          <a:xfrm>
            <a:off x="7823174" y="1422516"/>
            <a:ext cx="1721676" cy="972747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825B16AA-4AD8-4078-BBAC-29E5C120B90D}"/>
              </a:ext>
            </a:extLst>
          </p:cNvPr>
          <p:cNvSpPr txBox="1"/>
          <p:nvPr/>
        </p:nvSpPr>
        <p:spPr>
          <a:xfrm>
            <a:off x="9625985" y="1590492"/>
            <a:ext cx="198736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Support them to understand the importance of hygiene.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237875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37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43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2484</TotalTime>
  <Words>173</Words>
  <Application>Microsoft Office PowerPoint</Application>
  <PresentationFormat>Widescreen</PresentationFormat>
  <Paragraphs>12</Paragraphs>
  <Slides>1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SassoonPrimaryInfant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Assembly</dc:title>
  <dc:creator>Michelle Donnison</dc:creator>
  <cp:lastModifiedBy>Barbara Henderson</cp:lastModifiedBy>
  <cp:revision>97</cp:revision>
  <dcterms:created xsi:type="dcterms:W3CDTF">2024-02-01T10:52:19Z</dcterms:created>
  <dcterms:modified xsi:type="dcterms:W3CDTF">2024-06-05T09:18:57Z</dcterms:modified>
</cp:coreProperties>
</file>