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Watson" initials="RW" lastIdx="11" clrIdx="0">
    <p:extLst>
      <p:ext uri="{19B8F6BF-5375-455C-9EA6-DF929625EA0E}">
        <p15:presenceInfo xmlns:p15="http://schemas.microsoft.com/office/powerpoint/2012/main" userId="S::rwa@bykerprimary.co.uk::a86f04f4-e5df-4f40-b0ed-b1f78868bb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-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0274-484E-43A9-9784-D15173E70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510BE-29FE-4762-8C72-5DDCF8818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B47F1-F54F-400A-A701-4E00916BE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853A1-92F7-4842-8CA9-5A9CD2E3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B4D3B-75AE-4D0C-99F4-17E4AA01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C68F-DFC1-4546-9313-5A8D5F95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9B6A9-1C29-41B3-9FD9-CF60642B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49D5-68B2-4C5E-B246-B6035F35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71ED-5A71-4140-BDC0-A5F97C9B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CC868-76EF-4C67-9874-4A60C08C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6D9B8-370F-42D5-AB7C-98262F08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957F-9D2E-431D-BA96-8BFB9F51D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E2841-D4AF-4A6B-BCE9-43F1C0A3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C6D29-4938-49E6-8E1D-5D658A92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7763-6BB7-4C0A-918D-C5D6E3F1D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1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823D0-D3FD-4EF9-9004-6D267A49C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27CD-4520-4F47-91E8-F048167F97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5F493-3C6E-4235-9E15-A03E763FA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26369-AFFF-45B7-A8D9-0F5C57E8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2506-3A97-464E-92FD-9FBD810EA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E9C41-3022-49F4-93ED-5F7E2E5D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C8738-9E45-4458-8988-77C2DC41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D67FB-288B-4276-AF55-876125AC4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D82A3-FAAC-42B2-A243-2438BEDB3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FA9FCA-5513-4A1C-A963-186C6D7A2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506CAA-214E-444A-B65B-2A96C4A1A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3766AC-1CFF-4041-A0DF-3D4B3D65D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6F3FB1-C28A-4196-82D1-77C7614F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78F3C-E2DC-4833-867A-B3801406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74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63B2-F468-4570-9685-4EAD2236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C40E0-581C-4EB5-9FD4-DC6A2C9D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18CC8-936D-4810-AA71-AD6657DB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6CB8-6EF0-4F43-AAE7-1569BEE5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9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A223B-B2C8-4234-BD02-C5D9023B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521F-F16A-4816-9E1F-084115C01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DE40A-9E3C-4FC8-B8E2-A6E9A1C9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1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D0C-BC72-4498-B655-E3C8C4B9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0EB04-D3D2-41E6-9B92-58C3D38F7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364298-D554-4C8E-B373-0454A80A1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32208-E10B-4283-8F0E-E40EBDC1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B48DD-70D8-412C-A79B-AB0569F2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77D81-A2F3-4F89-BF0A-5091762C4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EE77-EAC9-4041-A377-3F4CE79A8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7377C-C2EC-40D9-A5AB-164F404D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85BA1-FDB4-464D-A80F-DEFE0164D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76FAD-6F6B-4DD3-A690-8604D1A4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922E9-60C0-499E-AC13-613603BEF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E0335F-35E8-4A0D-BE58-7CAF1F8B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7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E7EC5-494B-4CE8-9155-DB62BE4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AF05F4-CB93-4757-9C00-B25A68878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E9387-C6D0-485F-95AE-B402C454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4270-9739-4215-9C8B-BCBF6BD5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E93CA-2FB3-4801-B31A-09104101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5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D7643C-E687-4CFD-AEBB-253678DFA2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E8103-3AEE-449D-A710-F5390C842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2A3-390F-4C24-BA76-0DFEBE5D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4AFD-6581-4F04-B974-B762D3E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B0E9D-583A-4FA6-8DFF-2ED405EA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04F40-4EA8-4CEB-84B2-D362D8C4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3C00A-9905-4186-874E-CA56D3C71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6CB8F-DB09-481C-8F93-D3B091AF8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AB1A2-6242-4032-9E0C-F1B27222CB7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15FD4-08EA-4206-A930-4F8F15FB8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5442B-E700-4791-99EF-2EF51AE05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8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foundationyears.org.uk/2019/09/resources-for-parents/" TargetMode="External"/><Relationship Id="rId13" Type="http://schemas.openxmlformats.org/officeDocument/2006/relationships/hyperlink" Target="https://www.bbc.co.uk/iplayer/episodes/b00jdlm2/cbeebies-bedtime-storie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padlet.com/NewcastleEP/autism-directory-99vei82yvq7tlvht" TargetMode="External"/><Relationship Id="rId12" Type="http://schemas.openxmlformats.org/officeDocument/2006/relationships/hyperlink" Target="https://www.bbc.co.uk/iplayer/episodes/b08bzfnh/numberblocks" TargetMode="External"/><Relationship Id="rId17" Type="http://schemas.openxmlformats.org/officeDocument/2006/relationships/hyperlink" Target="https://www.ruthmiskin.com/parentsandcarers/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s://www.oxfordowl.co.uk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ewcastlesupportdirectory.org.uk/best-ever-holiday-activities-and-food-haf-programme" TargetMode="External"/><Relationship Id="rId11" Type="http://schemas.openxmlformats.org/officeDocument/2006/relationships/hyperlink" Target="https://www.topmarks.co.uk/Search.aspx?Subject=16&amp;AgeGroup=1" TargetMode="External"/><Relationship Id="rId5" Type="http://schemas.openxmlformats.org/officeDocument/2006/relationships/hyperlink" Target="https://www.bbc.co.uk/tiny-happy-people" TargetMode="External"/><Relationship Id="rId15" Type="http://schemas.openxmlformats.org/officeDocument/2006/relationships/hyperlink" Target="https://www.booksfortopics.com/booklists/recommended-reads/reception/" TargetMode="External"/><Relationship Id="rId10" Type="http://schemas.openxmlformats.org/officeDocument/2006/relationships/hyperlink" Target="https://greatnorthmuseum.org.uk/whats-on/search/-/2024-03-03/2027-03-03/23/14/-" TargetMode="External"/><Relationship Id="rId4" Type="http://schemas.openxmlformats.org/officeDocument/2006/relationships/hyperlink" Target="https://www.pacey.org.uk/working-in-childcare/spotlight-on/being-school-ready/?gad_source=1&amp;gclid=EAIaIQobChMIrPOOl6O_hgMVeaJQBh1q6gVQEAAYASAAEgIRG_D_BwE" TargetMode="External"/><Relationship Id="rId9" Type="http://schemas.openxmlformats.org/officeDocument/2006/relationships/hyperlink" Target="https://sevenstories.org.uk/plan-your-visit/whats-on/" TargetMode="External"/><Relationship Id="rId14" Type="http://schemas.openxmlformats.org/officeDocument/2006/relationships/hyperlink" Target="https://www.bbc.co.uk/iplayer/episodes/b01cz0p1/alphabloc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5E5B0-B8C0-42FB-9875-1FC07A1177D3}"/>
              </a:ext>
            </a:extLst>
          </p:cNvPr>
          <p:cNvSpPr txBox="1"/>
          <p:nvPr/>
        </p:nvSpPr>
        <p:spPr>
          <a:xfrm>
            <a:off x="0" y="6260841"/>
            <a:ext cx="121920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Byker Primary School: Resilient, Respectful, Curious, Communicators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B9614-4EB8-4219-BCAD-00DE7B59EB1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269" r="23222" b="21061"/>
          <a:stretch/>
        </p:blipFill>
        <p:spPr bwMode="auto">
          <a:xfrm>
            <a:off x="149951" y="89799"/>
            <a:ext cx="1238250" cy="1306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3BAB34B-5CED-4F05-9A3F-09E5A2DDE72B}"/>
              </a:ext>
            </a:extLst>
          </p:cNvPr>
          <p:cNvSpPr txBox="1">
            <a:spLocks/>
          </p:cNvSpPr>
          <p:nvPr/>
        </p:nvSpPr>
        <p:spPr>
          <a:xfrm>
            <a:off x="1319734" y="153683"/>
            <a:ext cx="10001600" cy="1397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/>
              <a:t>Useful Resources &amp; Games </a:t>
            </a:r>
          </a:p>
          <a:p>
            <a:r>
              <a:rPr lang="en-GB" sz="2800" dirty="0"/>
              <a:t>Preparing your child for school </a:t>
            </a:r>
          </a:p>
          <a:p>
            <a:pPr algn="l"/>
            <a:endParaRPr lang="en-GB" sz="4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304027-0C58-497D-9D7A-F19760A53B00}"/>
              </a:ext>
            </a:extLst>
          </p:cNvPr>
          <p:cNvSpPr txBox="1"/>
          <p:nvPr/>
        </p:nvSpPr>
        <p:spPr>
          <a:xfrm>
            <a:off x="149951" y="1396629"/>
            <a:ext cx="6063680" cy="614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Transition Links for website: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Support documents: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hlinkClick r:id="rId4"/>
              </a:rPr>
              <a:t>Being school-ready | PACEY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BBC Tiny Happy People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Best Ever - Holiday Activities and Food (HAF) Programme | Newcastle Support Directory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Autism Directory (padlet.com)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Resources for Parents - Foundation Years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Potty training: how to start &amp; best age to potty train - ERIC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Supporting child’s wider development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What's On - Seven Stories | The National Centre for Children's Books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Search Results (greatnorthmuseum.org.uk)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B67F2E-F92B-4B58-83D7-32A83C3E5751}"/>
              </a:ext>
            </a:extLst>
          </p:cNvPr>
          <p:cNvSpPr txBox="1"/>
          <p:nvPr/>
        </p:nvSpPr>
        <p:spPr>
          <a:xfrm>
            <a:off x="6320534" y="1806553"/>
            <a:ext cx="5351929" cy="426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Mathematics 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Early Years Maths - </a:t>
            </a:r>
            <a:r>
              <a:rPr lang="en-GB" sz="18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Topmarks</a:t>
            </a: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 Search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BBC iPlayer - </a:t>
            </a:r>
            <a:r>
              <a:rPr lang="en-GB" sz="18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Numberblocks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Literacy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3"/>
              </a:rPr>
              <a:t>BBC iPlayer - CBeebies Bedtime Stories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4"/>
              </a:rPr>
              <a:t>BBC iPlayer - </a:t>
            </a:r>
            <a:r>
              <a:rPr lang="en-GB" sz="18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4"/>
              </a:rPr>
              <a:t>Alphablocks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5"/>
              </a:rPr>
              <a:t>Best Books for Reception: Ages 4-5 Recommended Booklist (booksfortopics.com)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6"/>
              </a:rPr>
              <a:t>Oxford Owl for School and Home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7"/>
              </a:rPr>
              <a:t>Parents and Carers - Ruth Miskin Literacy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875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2397</TotalTime>
  <Words>155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</dc:title>
  <dc:creator>Michelle Donnison</dc:creator>
  <cp:lastModifiedBy>Barbara Henderson</cp:lastModifiedBy>
  <cp:revision>87</cp:revision>
  <dcterms:created xsi:type="dcterms:W3CDTF">2024-02-01T10:52:19Z</dcterms:created>
  <dcterms:modified xsi:type="dcterms:W3CDTF">2024-06-03T11:10:53Z</dcterms:modified>
</cp:coreProperties>
</file>