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Rob Watson" initials="RW" lastIdx="11" clrIdx="0">
    <p:extLst>
      <p:ext uri="{19B8F6BF-5375-455C-9EA6-DF929625EA0E}">
        <p15:presenceInfo xmlns:p15="http://schemas.microsoft.com/office/powerpoint/2012/main" userId="S::rwa@bykerprimary.co.uk::a86f04f4-e5df-4f40-b0ed-b1f78868bb22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14" y="12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2C0274-484E-43A9-9784-D15173E70E7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CC510BE-29FE-4762-8C72-5DDCF881833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F3B47F1-F54F-400A-A701-4E00916BEA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A853A1-92F7-4842-8CA9-5A9CD2E313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CB4D3B-75AE-4D0C-99F4-17E4AA01F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4903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D9C68F-DFC1-4546-9313-5A8D5F95B8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79B6A9-1C29-41B3-9FD9-CF60642BEE1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EDC49D5-68B2-4C5E-B246-B6035F35EB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0171ED-5A71-4140-BDC0-A5F97C9BBF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B1CC868-76EF-4C67-9874-4A60C08C9D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3726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16D9B8-370F-42D5-AB7C-98262F08E7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75957F-9D2E-431D-BA96-8BFB9F51D9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8E2841-D4AF-4A6B-BCE9-43F1C0A3CD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C6D29-4938-49E6-8E1D-5D658A9243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B7763-6BB7-4C0A-918D-C5D6E3F1D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7217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823D0-D3FD-4EF9-9004-6D267A49C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0027CD-4520-4F47-91E8-F048167F97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D5F493-3C6E-4235-9E15-A03E763FAD9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3426369-AFFF-45B7-A8D9-0F5C57E850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532506-3A97-464E-92FD-9FBD810EA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2E9C41-3022-49F4-93ED-5F7E2E5D6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16912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8C8738-9E45-4458-8988-77C2DC41AE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AD67FB-288B-4276-AF55-876125AC46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4AD82A3-FAAC-42B2-A243-2438BEDB37D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2FA9FCA-5513-4A1C-A963-186C6D7A2E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4506CAA-214E-444A-B65B-2A96C4A1A1E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23766AC-1CFF-4041-A0DF-3D4B3D65D4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26F3FB1-C28A-4196-82D1-77C7614FAD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378F3C-E2DC-4833-867A-B3801406DE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17473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D263B2-F468-4570-9685-4EAD223615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BC40E0-581C-4EB5-9FD4-DC6A2C9D18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C818CC8-936D-4810-AA71-AD6657DBD4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136CB8-6EF0-4F43-AAE7-1569BEE500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16949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7BA223B-B2C8-4234-BD02-C5D9023BBE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61521F-F16A-4816-9E1F-084115C01B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8DE40A-9E3C-4FC8-B8E2-A6E9A1C980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60140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3B4D0C-BC72-4498-B655-E3C8C4B9D8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0EB04-D3D2-41E6-9B92-58C3D38F7F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364298-D554-4C8E-B373-0454A80A1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E32208-E10B-4283-8F0E-E40EBDC104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33B48DD-70D8-412C-A79B-AB0569F266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377D81-A2F3-4F89-BF0A-5091762C48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0608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D9EE77-EAC9-4041-A377-3F4CE79A8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447377C-C2EC-40D9-A5AB-164F404D7E8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F85BA1-FDB4-464D-A80F-DEFE0164D36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F976FAD-6F6B-4DD3-A690-8604D1A4D1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75922E9-60C0-499E-AC13-613603BEF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E0335F-35E8-4A0D-BE58-7CAF1F8BB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742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AE7EC5-494B-4CE8-9155-DB62BE4F3A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9AF05F4-CB93-4757-9C00-B25A688785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EE9387-C6D0-485F-95AE-B402C45401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E94270-9739-4215-9C8B-BCBF6BD50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E93CA-2FB3-4801-B31A-091041014E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19518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CD7643C-E687-4CFD-AEBB-253678DFA26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9E8103-3AEE-449D-A710-F5390C842B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BA2A3-390F-4C24-BA76-0DFEBE5DEF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F24AFD-6581-4F04-B974-B762D3EE1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0B0E9D-583A-4FA6-8DFF-2ED405EAD8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28952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E304F40-4EA8-4CEB-84B2-D362D8C4B1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43C00A-9905-4186-874E-CA56D3C71C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16CB8F-DB09-481C-8F93-D3B091AF821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6AB1A2-6242-4032-9E0C-F1B27222CB79}" type="datetimeFigureOut">
              <a:rPr lang="en-GB" smtClean="0"/>
              <a:t>05/06/2024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415FD4-08EA-4206-A930-4F8F15FB807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15442B-E700-4791-99EF-2EF51AE0540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3B74F6-CBBF-4157-A8F3-0423433406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1812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2.png"/><Relationship Id="rId7" Type="http://schemas.openxmlformats.org/officeDocument/2006/relationships/image" Target="../media/image5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hyperlink" Target="https://www.pacey.org.uk/news-and-views/pacey-blog/2017/december-2017/early-years-oral-health-the-problems-and-solutio/" TargetMode="External"/><Relationship Id="rId5" Type="http://schemas.openxmlformats.org/officeDocument/2006/relationships/hyperlink" Target="https://www.gosh.nhs.uk/conditions-and-treatments/procedures-and-treatments/sleep-hygiene-children/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3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895E5B0-B8C0-42FB-9875-1FC07A1177D3}"/>
              </a:ext>
            </a:extLst>
          </p:cNvPr>
          <p:cNvSpPr txBox="1"/>
          <p:nvPr/>
        </p:nvSpPr>
        <p:spPr>
          <a:xfrm>
            <a:off x="0" y="6260841"/>
            <a:ext cx="12192000" cy="36933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Byker Primary School: Resilient, Respectful, Curious, Communicators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95B9614-4EB8-4219-BCAD-00DE7B59EB15}"/>
              </a:ext>
            </a:extLst>
          </p:cNvPr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00" t="22269" r="23222" b="21061"/>
          <a:stretch/>
        </p:blipFill>
        <p:spPr bwMode="auto">
          <a:xfrm>
            <a:off x="149951" y="89799"/>
            <a:ext cx="1238250" cy="130683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D3BAB34B-5CED-4F05-9A3F-09E5A2DDE72B}"/>
              </a:ext>
            </a:extLst>
          </p:cNvPr>
          <p:cNvSpPr txBox="1">
            <a:spLocks/>
          </p:cNvSpPr>
          <p:nvPr/>
        </p:nvSpPr>
        <p:spPr>
          <a:xfrm>
            <a:off x="5232592" y="89799"/>
            <a:ext cx="10001600" cy="1397211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dirty="0"/>
              <a:t>Routines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80B70D4-CE83-4417-B614-9C39727F7F4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0620"/>
          <a:stretch/>
        </p:blipFill>
        <p:spPr>
          <a:xfrm>
            <a:off x="307888" y="2305427"/>
            <a:ext cx="5322939" cy="223825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A86FAA6-BC12-4107-A328-ED7EF4508BB3}"/>
              </a:ext>
            </a:extLst>
          </p:cNvPr>
          <p:cNvSpPr txBox="1"/>
          <p:nvPr/>
        </p:nvSpPr>
        <p:spPr>
          <a:xfrm>
            <a:off x="2228216" y="611571"/>
            <a:ext cx="78667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SassoonPrimaryInfant" pitchFamily="2" charset="0"/>
              </a:rPr>
              <a:t>Consistent Routines are really important for children.</a:t>
            </a:r>
          </a:p>
          <a:p>
            <a:pPr algn="ctr"/>
            <a:r>
              <a:rPr lang="en-GB" dirty="0">
                <a:latin typeface="SassoonPrimaryInfant" pitchFamily="2" charset="0"/>
              </a:rPr>
              <a:t>Over Summer establish a routine to prepare them for school.  </a:t>
            </a:r>
          </a:p>
          <a:p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3F972B5-6D5A-485F-AC26-93A850C20AFD}"/>
              </a:ext>
            </a:extLst>
          </p:cNvPr>
          <p:cNvSpPr txBox="1"/>
          <p:nvPr/>
        </p:nvSpPr>
        <p:spPr>
          <a:xfrm>
            <a:off x="989966" y="1448144"/>
            <a:ext cx="46408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5"/>
              </a:rPr>
              <a:t>Sleep hygiene in children and young people | Great Ormond Street Hospital (gosh.nhs.uk)</a:t>
            </a:r>
            <a:endParaRPr lang="en-GB" dirty="0">
              <a:latin typeface="SassoonPrimaryInfant" pitchFamily="2" charset="0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DE52A7-CBF9-4757-928C-CCAEFE980ADA}"/>
              </a:ext>
            </a:extLst>
          </p:cNvPr>
          <p:cNvSpPr txBox="1"/>
          <p:nvPr/>
        </p:nvSpPr>
        <p:spPr>
          <a:xfrm>
            <a:off x="149951" y="4688753"/>
            <a:ext cx="5895689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Good sleep hygiene begins in the day</a:t>
            </a:r>
            <a:r>
              <a:rPr lang="en-GB" sz="1200" dirty="0">
                <a:solidFill>
                  <a:srgbClr val="000000"/>
                </a:solidFill>
                <a:latin typeface="SassoonPrimaryInfant" pitchFamily="2" charset="0"/>
              </a:rPr>
              <a:t> - </a:t>
            </a:r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 Limit sugar intake and fizzy drinks.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rgbClr val="000000"/>
              </a:solidFill>
              <a:effectLst/>
              <a:latin typeface="SassoonPrimaryInfant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Eating a large meal before bedtime can prevent sleep. </a:t>
            </a:r>
          </a:p>
          <a:p>
            <a:endParaRPr lang="en-GB" sz="1200" b="0" i="0" dirty="0">
              <a:solidFill>
                <a:srgbClr val="000000"/>
              </a:solidFill>
              <a:effectLst/>
              <a:latin typeface="SassoonPrimaryInfant" pitchFamily="2" charset="0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Children may have difficulty falling asleep if they have not been active in the day.</a:t>
            </a:r>
          </a:p>
          <a:p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>
                <a:solidFill>
                  <a:srgbClr val="000000"/>
                </a:solidFill>
                <a:latin typeface="SassoonPrimaryInfant" pitchFamily="2" charset="0"/>
              </a:rPr>
              <a:t>Limit use of devices before bed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rgbClr val="000000"/>
              </a:solidFill>
              <a:effectLst/>
              <a:latin typeface="SassoonPrimaryInfant" pitchFamily="2" charset="0"/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CFCF5B0F-33E0-437D-A162-2C666CBB9808}"/>
              </a:ext>
            </a:extLst>
          </p:cNvPr>
          <p:cNvSpPr txBox="1"/>
          <p:nvPr/>
        </p:nvSpPr>
        <p:spPr>
          <a:xfrm>
            <a:off x="6096000" y="4749467"/>
            <a:ext cx="57710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Having a bedtime routine and a set bedtime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rgbClr val="000000"/>
              </a:solidFill>
              <a:effectLst/>
              <a:latin typeface="SassoonPrimaryInfant" pitchFamily="2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 A routine can begin 30 minutes to two hours before bedtime </a:t>
            </a: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en-GB" sz="1200" b="0" i="0" dirty="0">
              <a:solidFill>
                <a:srgbClr val="000000"/>
              </a:solidFill>
              <a:effectLst/>
              <a:latin typeface="SassoonPrimaryInfant" pitchFamily="2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r>
              <a:rPr lang="en-GB" sz="1200" b="0" i="0" dirty="0">
                <a:solidFill>
                  <a:srgbClr val="000000"/>
                </a:solidFill>
                <a:effectLst/>
                <a:latin typeface="SassoonPrimaryInfant" pitchFamily="2" charset="0"/>
              </a:rPr>
              <a:t>Going to the toilet as the last task before getting into bed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2734913A-B05B-4BBA-8E3F-52946460971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770218">
            <a:off x="6527078" y="1409868"/>
            <a:ext cx="2753905" cy="195912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07D7338E-5D5A-4713-8394-2524E9C48D1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852333">
            <a:off x="9329885" y="1282396"/>
            <a:ext cx="2787711" cy="196674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B9E0BEE1-3ACE-4064-8C1E-E955CCCC77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78367" y="1407627"/>
            <a:ext cx="551054" cy="972230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550DB87-E61C-4541-9386-4F300DF1E42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12155" y="3721249"/>
            <a:ext cx="869016" cy="79621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06BE7744-851C-4E80-807F-BB043FFD56C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36267" t="34964" r="12313"/>
          <a:stretch/>
        </p:blipFill>
        <p:spPr>
          <a:xfrm>
            <a:off x="7381171" y="3703657"/>
            <a:ext cx="1380976" cy="831402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B7A978FA-DB38-466C-9475-A6319835639B}"/>
              </a:ext>
            </a:extLst>
          </p:cNvPr>
          <p:cNvSpPr txBox="1"/>
          <p:nvPr/>
        </p:nvSpPr>
        <p:spPr>
          <a:xfrm>
            <a:off x="8629574" y="3675081"/>
            <a:ext cx="345394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SassoonPrimaryInfant" pitchFamily="2" charset="0"/>
              </a:rPr>
              <a:t>Visuals and timers can support with preparation for starting school. </a:t>
            </a:r>
          </a:p>
          <a:p>
            <a:pPr algn="ctr"/>
            <a:r>
              <a:rPr lang="en-GB" sz="1200" dirty="0">
                <a:latin typeface="SassoonPrimaryInfant" pitchFamily="2" charset="0"/>
              </a:rPr>
              <a:t>Practice the journey to school to familiarise your child. 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522E1A0D-DB9C-4133-BF66-9766EA177F15}"/>
              </a:ext>
            </a:extLst>
          </p:cNvPr>
          <p:cNvSpPr txBox="1"/>
          <p:nvPr/>
        </p:nvSpPr>
        <p:spPr>
          <a:xfrm>
            <a:off x="5917201" y="5877097"/>
            <a:ext cx="764241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11"/>
              </a:rPr>
              <a:t>Early years oral health - the problems and solutions | PACEY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7875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2482</TotalTime>
  <Words>162</Words>
  <Application>Microsoft Office PowerPoint</Application>
  <PresentationFormat>Widescreen</PresentationFormat>
  <Paragraphs>20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Assembly</dc:title>
  <dc:creator>Michelle Donnison</dc:creator>
  <cp:lastModifiedBy>Barbara Henderson</cp:lastModifiedBy>
  <cp:revision>98</cp:revision>
  <dcterms:created xsi:type="dcterms:W3CDTF">2024-02-01T10:52:19Z</dcterms:created>
  <dcterms:modified xsi:type="dcterms:W3CDTF">2024-06-05T09:18:16Z</dcterms:modified>
</cp:coreProperties>
</file>