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 Watson" initials="RW" lastIdx="11" clrIdx="0">
    <p:extLst>
      <p:ext uri="{19B8F6BF-5375-455C-9EA6-DF929625EA0E}">
        <p15:presenceInfo xmlns:p15="http://schemas.microsoft.com/office/powerpoint/2012/main" userId="S::rwa@bykerprimary.co.uk::a86f04f4-e5df-4f40-b0ed-b1f78868bb2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1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C0274-484E-43A9-9784-D15173E70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C510BE-29FE-4762-8C72-5DDCF8818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B47F1-F54F-400A-A701-4E00916BE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A853A1-92F7-4842-8CA9-5A9CD2E3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B4D3B-75AE-4D0C-99F4-17E4AA01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9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9C68F-DFC1-4546-9313-5A8D5F95B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9B6A9-1C29-41B3-9FD9-CF60642BE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C49D5-68B2-4C5E-B246-B6035F35E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171ED-5A71-4140-BDC0-A5F97C9BB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CC868-76EF-4C67-9874-4A60C08C9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72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6D9B8-370F-42D5-AB7C-98262F08E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5957F-9D2E-431D-BA96-8BFB9F51D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E2841-D4AF-4A6B-BCE9-43F1C0A3C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C6D29-4938-49E6-8E1D-5D658A924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B7763-6BB7-4C0A-918D-C5D6E3F1D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217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823D0-D3FD-4EF9-9004-6D267A49C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027CD-4520-4F47-91E8-F048167F97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5F493-3C6E-4235-9E15-A03E763FA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26369-AFFF-45B7-A8D9-0F5C57E85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32506-3A97-464E-92FD-9FBD810EA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E9C41-3022-49F4-93ED-5F7E2E5D6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91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C8738-9E45-4458-8988-77C2DC41A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D67FB-288B-4276-AF55-876125AC4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D82A3-FAAC-42B2-A243-2438BEDB37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FA9FCA-5513-4A1C-A963-186C6D7A2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506CAA-214E-444A-B65B-2A96C4A1A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3766AC-1CFF-4041-A0DF-3D4B3D65D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6F3FB1-C28A-4196-82D1-77C7614F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78F3C-E2DC-4833-867A-B3801406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74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63B2-F468-4570-9685-4EAD2236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BC40E0-581C-4EB5-9FD4-DC6A2C9D1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818CC8-936D-4810-AA71-AD6657DBD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36CB8-6EF0-4F43-AAE7-1569BEE50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9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A223B-B2C8-4234-BD02-C5D9023B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1521F-F16A-4816-9E1F-084115C01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DE40A-9E3C-4FC8-B8E2-A6E9A1C98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01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4D0C-BC72-4498-B655-E3C8C4B9D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0EB04-D3D2-41E6-9B92-58C3D38F7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364298-D554-4C8E-B373-0454A80A1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32208-E10B-4283-8F0E-E40EBDC10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3B48DD-70D8-412C-A79B-AB0569F26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77D81-A2F3-4F89-BF0A-5091762C4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9EE77-EAC9-4041-A377-3F4CE79A8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7377C-C2EC-40D9-A5AB-164F404D7E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85BA1-FDB4-464D-A80F-DEFE0164D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76FAD-6F6B-4DD3-A690-8604D1A4D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922E9-60C0-499E-AC13-613603BEF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E0335F-35E8-4A0D-BE58-7CAF1F8BB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7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E7EC5-494B-4CE8-9155-DB62BE4F3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AF05F4-CB93-4757-9C00-B25A68878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E9387-C6D0-485F-95AE-B402C4540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94270-9739-4215-9C8B-BCBF6BD5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E93CA-2FB3-4801-B31A-09104101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51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D7643C-E687-4CFD-AEBB-253678DFA2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E8103-3AEE-449D-A710-F5390C842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BA2A3-390F-4C24-BA76-0DFEBE5DE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4AFD-6581-4F04-B974-B762D3EE1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B0E9D-583A-4FA6-8DFF-2ED405EAD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304F40-4EA8-4CEB-84B2-D362D8C4B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3C00A-9905-4186-874E-CA56D3C71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6CB8F-DB09-481C-8F93-D3B091AF82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15FD4-08EA-4206-A930-4F8F15FB80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5442B-E700-4791-99EF-2EF51AE05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18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hs.uk/live-well/eat-well/food-guidelines-and-food-labels/the-eatwell-guide/" TargetMode="External"/><Relationship Id="rId11" Type="http://schemas.openxmlformats.org/officeDocument/2006/relationships/hyperlink" Target="https://www.nhs.uk/healthier-families/activitie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5E5B0-B8C0-42FB-9875-1FC07A1177D3}"/>
              </a:ext>
            </a:extLst>
          </p:cNvPr>
          <p:cNvSpPr txBox="1"/>
          <p:nvPr/>
        </p:nvSpPr>
        <p:spPr>
          <a:xfrm>
            <a:off x="0" y="6260841"/>
            <a:ext cx="121920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Byker Primary School: Resilient, Respectful, Curious, Communicators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B9614-4EB8-4219-BCAD-00DE7B59EB15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269" r="23222" b="21061"/>
          <a:stretch/>
        </p:blipFill>
        <p:spPr bwMode="auto">
          <a:xfrm>
            <a:off x="149951" y="89799"/>
            <a:ext cx="1238250" cy="13068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D3BAB34B-5CED-4F05-9A3F-09E5A2DDE72B}"/>
              </a:ext>
            </a:extLst>
          </p:cNvPr>
          <p:cNvSpPr txBox="1">
            <a:spLocks/>
          </p:cNvSpPr>
          <p:nvPr/>
        </p:nvSpPr>
        <p:spPr>
          <a:xfrm>
            <a:off x="2190400" y="123793"/>
            <a:ext cx="10001600" cy="1397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/>
              <a:t>Healthy Eating &amp; Physical Activities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29C4C1-092D-4BAE-8A23-8A8798A169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68825">
            <a:off x="784402" y="1051683"/>
            <a:ext cx="4524478" cy="34772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047CFB-2594-4C79-BC69-EDB12792E52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0940"/>
          <a:stretch/>
        </p:blipFill>
        <p:spPr>
          <a:xfrm rot="640032">
            <a:off x="5646677" y="1059752"/>
            <a:ext cx="3656524" cy="35871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8E9181F-D967-42F2-8126-D0B4D3D37168}"/>
              </a:ext>
            </a:extLst>
          </p:cNvPr>
          <p:cNvSpPr txBox="1"/>
          <p:nvPr/>
        </p:nvSpPr>
        <p:spPr>
          <a:xfrm>
            <a:off x="283417" y="4954371"/>
            <a:ext cx="37943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The Eatwell Guide - NHS (www.nhs.uk)</a:t>
            </a: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9A3135A-5C29-4DF3-AE12-028B286AC3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965" y="5394361"/>
            <a:ext cx="1033119" cy="7193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D95C2D2-9ADA-40B0-AD15-FC940B0776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5888" y="5370568"/>
            <a:ext cx="1033119" cy="7430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F4C2728-9C96-43B3-B7C1-D1EB2CF3B78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9010"/>
          <a:stretch/>
        </p:blipFill>
        <p:spPr>
          <a:xfrm>
            <a:off x="2540273" y="5398871"/>
            <a:ext cx="1012736" cy="7193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9A4C895-84F1-4E3B-811B-2D5ED1B0652C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10007"/>
          <a:stretch/>
        </p:blipFill>
        <p:spPr>
          <a:xfrm>
            <a:off x="3664430" y="5435775"/>
            <a:ext cx="788232" cy="70935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0879BA3-F12D-442D-81B0-2572DEACA014}"/>
              </a:ext>
            </a:extLst>
          </p:cNvPr>
          <p:cNvSpPr txBox="1"/>
          <p:nvPr/>
        </p:nvSpPr>
        <p:spPr>
          <a:xfrm>
            <a:off x="5346269" y="4967925"/>
            <a:ext cx="59949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11"/>
              </a:rPr>
              <a:t>Activities for kids - Healthier Families - NHS (www.nhs.uk)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886FFD-3CD2-4BD3-9FAD-405C687639EB}"/>
              </a:ext>
            </a:extLst>
          </p:cNvPr>
          <p:cNvSpPr txBox="1"/>
          <p:nvPr/>
        </p:nvSpPr>
        <p:spPr>
          <a:xfrm>
            <a:off x="9708258" y="431462"/>
            <a:ext cx="243844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600" b="0" i="0" dirty="0">
                <a:solidFill>
                  <a:srgbClr val="212B32"/>
                </a:solidFill>
                <a:effectLst/>
                <a:latin typeface="Frutiger W01"/>
              </a:rPr>
              <a:t>3-5 Year olds need 3 hours </a:t>
            </a:r>
            <a:r>
              <a:rPr lang="en-GB" sz="1600" dirty="0">
                <a:solidFill>
                  <a:srgbClr val="212B32"/>
                </a:solidFill>
                <a:latin typeface="Frutiger W01"/>
              </a:rPr>
              <a:t>daily of </a:t>
            </a:r>
            <a:r>
              <a:rPr lang="en-GB" sz="1600" b="0" i="0" dirty="0">
                <a:solidFill>
                  <a:srgbClr val="212B32"/>
                </a:solidFill>
                <a:effectLst/>
                <a:latin typeface="Frutiger W01"/>
              </a:rPr>
              <a:t>a variety of physical activities throughout the day</a:t>
            </a:r>
            <a:r>
              <a:rPr lang="en-GB" sz="1600" dirty="0">
                <a:solidFill>
                  <a:srgbClr val="212B32"/>
                </a:solidFill>
                <a:latin typeface="Frutiger W01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0AF25A0-47A8-4F51-AA6D-8A6BC56CF777}"/>
              </a:ext>
            </a:extLst>
          </p:cNvPr>
          <p:cNvSpPr txBox="1"/>
          <p:nvPr/>
        </p:nvSpPr>
        <p:spPr>
          <a:xfrm>
            <a:off x="4977382" y="5183453"/>
            <a:ext cx="74182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1800" dirty="0">
              <a:solidFill>
                <a:srgbClr val="212B32"/>
              </a:solidFill>
              <a:latin typeface="Frutiger W01"/>
            </a:endParaRPr>
          </a:p>
          <a:p>
            <a:pPr algn="l"/>
            <a:r>
              <a:rPr lang="en-GB" sz="1400" b="0" i="0" dirty="0">
                <a:solidFill>
                  <a:srgbClr val="212B32"/>
                </a:solidFill>
                <a:effectLst/>
                <a:latin typeface="Frutiger W01"/>
              </a:rPr>
              <a:t>Children under 5 should not be inactive for long periods, except when they're asleep. Watching TV, travelling by car, bus or train, or being strapped into a buggy for long periods are not good for a child's health and development.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2C5C31-676F-44CC-9355-0FA1E1647963}"/>
              </a:ext>
            </a:extLst>
          </p:cNvPr>
          <p:cNvSpPr txBox="1"/>
          <p:nvPr/>
        </p:nvSpPr>
        <p:spPr>
          <a:xfrm>
            <a:off x="9795040" y="1720970"/>
            <a:ext cx="215421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These could include:</a:t>
            </a:r>
          </a:p>
          <a:p>
            <a:pPr algn="l"/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playing with blocks and other objects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messy play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jumping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walking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dancing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swimming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playground activities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climbing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skipping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active play, like hide and seek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throwing and catching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scooting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riding a bike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12B32"/>
                </a:solidFill>
                <a:effectLst/>
                <a:latin typeface="SassoonPrimaryInfant" pitchFamily="2" charset="0"/>
              </a:rPr>
              <a:t>outdoor activities</a:t>
            </a:r>
          </a:p>
        </p:txBody>
      </p:sp>
    </p:spTree>
    <p:extLst>
      <p:ext uri="{BB962C8B-B14F-4D97-AF65-F5344CB8AC3E}">
        <p14:creationId xmlns:p14="http://schemas.microsoft.com/office/powerpoint/2010/main" val="2237875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2461</TotalTime>
  <Words>142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Frutiger W01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</dc:title>
  <dc:creator>Michelle Donnison</dc:creator>
  <cp:lastModifiedBy>Barbara Henderson</cp:lastModifiedBy>
  <cp:revision>92</cp:revision>
  <dcterms:created xsi:type="dcterms:W3CDTF">2024-02-01T10:52:19Z</dcterms:created>
  <dcterms:modified xsi:type="dcterms:W3CDTF">2024-06-05T09:16:25Z</dcterms:modified>
</cp:coreProperties>
</file>